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8"/>
  </p:notesMasterIdLst>
  <p:sldIdLst>
    <p:sldId id="256" r:id="rId4"/>
    <p:sldId id="258" r:id="rId5"/>
    <p:sldId id="259" r:id="rId6"/>
    <p:sldId id="257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hdphoto1.wdp>
</file>

<file path=ppt/media/image1.png>
</file>

<file path=ppt/media/image2.png>
</file>

<file path=ppt/media/image3.jpg>
</file>

<file path=ppt/media/image4.wmf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4E5BA-14A7-4E6F-9DC8-D255CFBFFC85}" type="datetimeFigureOut">
              <a:rPr lang="fr-BE" smtClean="0"/>
              <a:t>22-11-18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CF8522-90B6-4875-B232-B3C67E71B05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84893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8B083C-2DCB-4117-A91D-5D7A2B031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EBEFE3D-9179-4FA6-A42B-708369AD25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EF3A5BC-A735-4375-8299-CC9F4CD4E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A143-9A38-4FA8-A3BF-B96BCC57D46E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D3761C-60BD-4376-9BA2-697AE7CDB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A790A9D-3226-4897-9388-04F457576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79818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CDA1CD-8C4B-4002-AF65-018F3D8FC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6B63305-0233-4B07-B30D-653D0C34A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DDDEE0-FEEC-49F4-ADA5-6154C80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A69C8-805B-4CFD-A4AD-413341A21450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918F25-7DFE-46FF-9932-6CAA944C9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584EFF-C162-48CB-9740-28104F5A4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18353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B2C3C88-5B2D-435F-9DB8-5E90621D75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AEC704F-AF97-4D86-A13D-F9F41E9893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CEB8644-F51C-47A3-9BC4-844DB9622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29432-4C99-48FC-861F-50D8B1F5CAE4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8DD9776-703E-4478-83F1-0AADB9920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FBF8D3-DCEF-4A5B-8AF0-C24B6AC5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383896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98DD46-F791-4C6B-9951-FA7618FC43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B6D37A1-1C39-4BB2-AAC4-FD29A95C58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C44DEC-C837-4D43-87BA-B6469D64C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B9646-671C-475B-B9E6-2BBF01DD37EC}" type="datetime1">
              <a:rPr lang="fr-BE" smtClean="0"/>
              <a:t>22-11-18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3B3C48-69CA-4826-92F3-2294810D8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1A0D66-DA35-4DA9-8346-71BF16D8C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8190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F8ECE8-BD29-4E03-8F45-E9F245B4A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E77BBA-4830-4846-827E-B59E9F46D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336B5D-143D-4F04-9623-6422913B0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4B443-8746-4AFF-8E2C-FF40C3A15638}" type="datetime1">
              <a:rPr lang="fr-BE" smtClean="0"/>
              <a:t>22-11-18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C5ADD7-338E-48CC-9561-2B6EF7F0A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B14431-07A8-44A0-BA5C-32C0DAB80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816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F78C75-8DDF-4010-8C9C-7A9E09577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2090B92-8FF1-4EB2-A91A-6AC903752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E053AF-38FB-4A9E-8CB5-887950D99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A808C-9C18-446F-BCA5-1268D6AE2076}" type="datetime1">
              <a:rPr lang="fr-BE" smtClean="0"/>
              <a:t>22-11-18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0A8B5FA-0A30-4988-A70F-2A6FF9B0A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18CF45-FAE0-44CC-B17D-253B6C118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15518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8AEF69-BF64-4E78-A388-82E39526D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5C5A86-32D1-4F1E-A973-1F6BEE840B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FC8CA4-DF49-450C-98E0-2324C36CF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3DE62B-E8F7-4DE0-8A75-EA7DCBB76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59467-0626-4FDE-A6E2-0D1ABA2F5DD7}" type="datetime1">
              <a:rPr lang="fr-BE" smtClean="0"/>
              <a:t>22-11-18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7F2619C-2228-488C-BD65-5413FB658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B0DB004-117A-4B36-B84A-DC8FFBC22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72544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91FE96-893D-4423-BED2-33D4A2C1D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237D055-E704-4FC7-8C97-1E3322098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3868CDA-FEF4-40F7-960D-7761A0F14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06D806A-9C3E-4A5E-BCB2-3DADCED54E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3BB6269-BDFB-4126-A59E-9D6BABBA48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99F06B0-A3D5-4B4B-9CDE-465750B29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E42A3-9DD6-4715-B82F-B922C0A33C77}" type="datetime1">
              <a:rPr lang="fr-BE" smtClean="0"/>
              <a:t>22-11-18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B3BA327-270E-4F7E-8F16-815FE6A3D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3F7FF42-347A-4E90-AA4F-08CFDA1D2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817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1A76CB-1182-451E-8F59-BB4A45CAB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CC77B52-0AC6-4B97-ADD1-8F5B29C34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0F5D2-297F-48FF-B9E5-781CE52D3162}" type="datetime1">
              <a:rPr lang="fr-BE" smtClean="0"/>
              <a:t>22-11-18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D33A749-F363-437D-A923-D67111D52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06D4BAE-0EBD-4A5D-801D-55024F1D9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08334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4252869-B751-4EA4-B642-999B7EAAA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4600B-DA62-4575-9E3D-44542EFB61FB}" type="datetime1">
              <a:rPr lang="fr-BE" smtClean="0"/>
              <a:t>22-11-18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89D9835-315C-4F44-9F7F-83B8774F4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765A81D-32E4-4557-91B7-FB14F2DB2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38550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6B78FF-F470-4750-95CA-81315E7AB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D7C397-AF50-4E2C-AC3B-4EFF7457F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2609BFA-9EC9-4B54-98AE-AF3CCE5D0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2BF3D6C-D28E-4E9E-87A0-BC7C9A449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A72C-F8F7-462B-9929-7CCE18A62166}" type="datetime1">
              <a:rPr lang="fr-BE" smtClean="0"/>
              <a:t>22-11-18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E71C688-E5F9-40FB-B417-8DFB2A268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BC9634A-D87E-4AB4-9841-913D192A1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7551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7B1162-5E31-4521-908A-E7EAA0F8D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8C0CD0-C0C8-46B2-907E-DB289F3EB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C2FACB5-ED25-45C9-862A-04074CD30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1940B-6F78-4881-807D-CFBB6F6981D5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FDFF68-C28E-4754-9F51-687787C6F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6B7538-2197-4170-A02A-D48674C78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518636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C86131-AD2B-492F-AD61-B360EFEE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E6EB09A-2C67-419B-B55C-AEA5EBC15F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3ECBB54-D9E0-4FFA-A43A-57C18AFD29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1396E37-B61C-46C9-BC82-D1F88533B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706C4-E032-4806-9998-0FD6A3AD2D61}" type="datetime1">
              <a:rPr lang="fr-BE" smtClean="0"/>
              <a:t>22-11-18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D757EA6-E226-4C80-8CCC-33ACE79C2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FFEFA6C-1E6D-4520-A411-555B93E7E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07093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92CA19-011B-4835-84B1-C2631C92E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BBFDF6F-03E8-4695-80A9-88E1533292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2025692-B6FD-46C0-BC19-6F328EAA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95760-BB4A-4732-9DB4-26269006E2B7}" type="datetime1">
              <a:rPr lang="fr-BE" smtClean="0"/>
              <a:t>22-11-18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76BC86-CF67-4CC6-9F68-D2FFB1577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65CDDC6-C673-4452-AEDE-51FFF18A1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6549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C243F54-3EC7-4D25-A1FC-612C0E48DB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E3BD8DE-5C99-4741-A81A-F480D08794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21C35E4-F5A1-42B7-A811-FE685E91A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D291F-ECFF-458B-8735-D5BA6D34B266}" type="datetime1">
              <a:rPr lang="fr-BE" smtClean="0"/>
              <a:t>22-11-18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5913A2-8B04-4AC1-839D-F59CFA500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25A950-D1F2-4976-B4D1-7B533B5D9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1489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C0B6A-1915-475D-BD44-A48423CC3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C8DD06-9ABD-4099-926B-5B301D1CB3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62DCE-0A90-4F78-AB7A-4A65B7D58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7750B-E140-45CC-91DA-231ECBB7794F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F9A4B-4468-4560-ABC0-F0A5671C7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EEF5C-22BE-4D57-AB72-1641EC620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911043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CFB6E-E1FF-495D-99C0-F75CC35D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8073B-4555-485F-9EDA-CFFD3C24F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E813D-FF06-4DA7-9E1A-AD8492C12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EF20A-9550-4223-A7D3-D313CB7C0EDA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0DA94-514B-4705-B2D6-22603FD58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98194-54BF-4BC6-9D7E-DCA218776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709205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86805-9BAC-4E10-A7C4-BE81EEC5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E4AB3-1C57-4BB4-88E5-B16AE1024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F3D84-2843-4542-B7ED-BD6CCE4E6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7714F-1EC9-4F7B-A000-0E7333E43ED5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83F36-7AC5-4CD7-9583-C44F40FE3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C173A-C970-4CF8-B537-B97CF775B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021381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B7EBB-E8DE-4F88-A0EC-985343CE2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0323D-2D45-4886-8B09-0FA1B5AAE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703C8A-90A9-4F71-AF0B-CD1DEAB87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1D5F61-2662-4F39-98B1-CC9644955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639C8-0C46-4A65-929D-9BF26A9F9A20}" type="datetime1">
              <a:rPr lang="fr-BE" smtClean="0"/>
              <a:t>22-11-18</a:t>
            </a:fld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C83D3F-7FC5-4BD0-946F-747D0EB79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CACC0-D2DF-4ED6-BEF1-7C988B29C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8152596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361E8-CFE9-4100-89E8-449318BF4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D0D61-9873-45CC-B8D3-FB31896A6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F55F8D-A0D0-4A20-B847-39535C0F7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5A4DEF-B95F-491E-8061-83F7042DA5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CBDD16-D918-4422-962D-701AFC266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695F92-B0CD-416F-A4AD-177CF7204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62F1-EA16-4D9E-8ED3-8BCC983534FD}" type="datetime1">
              <a:rPr lang="fr-BE" smtClean="0"/>
              <a:t>22-11-18</a:t>
            </a:fld>
            <a:endParaRPr lang="fr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198578-7C88-4FF4-B6C1-CC4DC835F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1F97B6-56F2-4B93-8ABB-E0ABAE903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806341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465B6-F9CE-4138-8785-0D7E1A8B9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CCA429-5347-4104-B456-62EF95045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3DC8A-EC64-42F1-A328-F81107AC5E5B}" type="datetime1">
              <a:rPr lang="fr-BE" smtClean="0"/>
              <a:t>22-11-18</a:t>
            </a:fld>
            <a:endParaRPr lang="fr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410106-AD40-43FB-973C-D0C6B97D2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2A30D-D1C7-49CC-9701-5161CB16F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0025574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57A41A-4F44-4EFC-8F56-D7D28A3CF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20E5A-5C2F-40B6-9A70-00EA2E1DDA9D}" type="datetime1">
              <a:rPr lang="fr-BE" smtClean="0"/>
              <a:t>22-11-18</a:t>
            </a:fld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62594C-3868-423F-95E6-83771E055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237FE-D6A0-40D5-AC85-63F27B76D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68812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41D592-A014-4351-A452-4224C7C2E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404825A-5B16-4627-AE17-80BCA6D3D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8ECCA4-FF6D-43CC-B9F5-89CBC06F9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64500-03B5-4531-998D-A68ED6E941F7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42A9FB-077C-416B-BAE1-C5ED80354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F3B8C2-A121-4A44-B4FB-CFB451ED2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12590647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9357C-1518-4BA8-996B-AF9C64500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57E3A-ABB5-4FFE-ACB4-3A32EC738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6DF1BF-E1CF-473C-B4E7-9F13F1C9C1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5623D9-8031-4783-81A5-124769D9A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730D9-A866-4B6F-A795-81E51327BA5E}" type="datetime1">
              <a:rPr lang="fr-BE" smtClean="0"/>
              <a:t>22-11-18</a:t>
            </a:fld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4C1137-E195-497C-AE11-D2FC46264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A01238-4058-4C5F-B726-4AF86BA37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723512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88AE0-0E52-414F-832D-CEB61AE03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DED6A-02C4-40E4-A248-0CAC84132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6775F7-19BD-4B9F-A042-2ADF833B72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6949EB-7592-440B-B495-38C9A6CED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7F0CC-E6F4-419A-8A50-64A309F291F9}" type="datetime1">
              <a:rPr lang="fr-BE" smtClean="0"/>
              <a:t>22-11-18</a:t>
            </a:fld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C54CEA-8BCA-4F1A-82A1-2509D5155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6B4028-4390-41C9-8678-1FE17132E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562258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545C6-C8E2-4882-8A6C-726DD47D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87577F-169F-4CB7-8CCB-63356399BF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50964-22EB-4903-9AAC-BA4080078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8A3E6-93CC-4E01-870A-DBE9BAAF309B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43499-8C72-4232-B4FB-D2AC54951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EE292-2F5B-4A7E-916F-8FEE02392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3305803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D3CD01-3BD4-430A-9B4A-C58362F545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DD8CCF-8BAD-4035-913B-42F19130DA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D43F2-41DB-409F-9B2B-4E9EEC0CF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A5E60-1C62-4202-A69C-AD9DA872D6E8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6BEB7-0839-4733-9C2C-5485ADFE1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DE164-3928-4D9E-BAC6-655362F57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08271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F0569C-CBEF-4E9E-A5BA-E77B835F1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832B8D-A9D7-427A-BDF8-977BBF59DD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8C38492-9CCF-4421-97F8-F249D23EF9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0788E63-31D5-43E9-AD60-7CE0B01B1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E67F3-88C3-4488-8DC3-E96F35054BB9}" type="datetime1">
              <a:rPr lang="fr-BE" smtClean="0"/>
              <a:t>22-11-18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77233C4-745A-4068-B50F-93BAB3F6E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2F7366A-3C2F-495B-AC30-8CF50F73E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95436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B8A486-29F5-4A65-8E06-B12CCCE03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73C430A-C30F-43E7-A1AF-8CB4E7C5E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2BDF4A3-5DBA-4028-BE0E-A1C741F98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00AB15B-42C8-40F9-95DA-26C82B19C3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1517218-3701-4A09-A5FF-7177EF470E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E6AA487-D4F1-4BEC-B7B5-1CBF269B5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01D5D-9101-41D7-B5FE-6DFC531B8D63}" type="datetime1">
              <a:rPr lang="fr-BE" smtClean="0"/>
              <a:t>22-11-18</a:t>
            </a:fld>
            <a:endParaRPr lang="fr-BE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6DCB315-5336-487E-A73E-3E8C4E73C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ED55FF5-5164-48C7-8D20-F4923D3C1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889926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CE9B03-66D6-4E3A-A332-69F7944BD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942410A-1E5E-4270-9C27-80ED2F8E4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D4DB-2B91-4383-9C06-8B5E5156952A}" type="datetime1">
              <a:rPr lang="fr-BE" smtClean="0"/>
              <a:t>22-11-18</a:t>
            </a:fld>
            <a:endParaRPr lang="fr-BE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5D8686A-52DE-445E-A881-0E88CCB24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C60172D-F0BD-452B-966E-03120256E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64403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86FDDEC-07EA-448C-B9B6-F7E4CFCC5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8F48-FC93-4132-BC8D-C2D4C41043F2}" type="datetime1">
              <a:rPr lang="fr-BE" smtClean="0"/>
              <a:t>22-11-18</a:t>
            </a:fld>
            <a:endParaRPr lang="fr-BE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776340F-25EA-4E03-9B57-F740D93CA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5849232-D1AB-48E7-B361-99CF87F60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65179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D942E8-0153-46FF-83E1-BA6EAEB33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DBC844F-C3B7-4011-A5F4-FAF6D93C0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A705707-765F-4DEB-B2A5-01E1F9CA1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6DB60DF-2C28-4DD7-965B-974402482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23377-5BF1-4415-8188-9C0A4E615A5E}" type="datetime1">
              <a:rPr lang="fr-BE" smtClean="0"/>
              <a:t>22-11-18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56BF182-310C-4B83-948C-133C15C9B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238C236-742B-43EC-8ADB-184ED8C1E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27662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BC9916-B63C-40A2-8665-E51777203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4652FFE-9D77-4791-B2A8-32ECE57A56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5893BD5-4954-4A1F-8A8A-9B70B22693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04B6389-FE61-49D4-B16C-E3BFF90DD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DDA50-52A5-4227-B503-BA01884C5908}" type="datetime1">
              <a:rPr lang="fr-BE" smtClean="0"/>
              <a:t>22-11-18</a:t>
            </a:fld>
            <a:endParaRPr lang="fr-BE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25FE2D1-7A1B-4C35-AD93-A6B2AD563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0088686-18B2-40FE-ABB3-13A510EF2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08708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75D6E9D-0109-4C7C-8CAE-24FC9A4FC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5DC5D6-AD68-4B33-89DE-5F66969F0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FF4741-0D94-4620-A185-61C9A89848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C3F83-A4E4-46F8-BE1D-98FAE568FBE4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EB779F-33C9-48F7-BE9C-B51BF64124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7D191BA-D114-426B-9056-A0D1A51143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C7F7A-1494-46B7-A148-EABD2CBFF91C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36155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F2E2185-9ABE-4F8A-831F-86600781C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30F4AE3-7BCD-47FD-A49D-2C9F7C567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B9FBDE-ABB9-4EA2-91B3-59F0C97CC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223C9-9A0D-4FA8-8F42-DE4F4824DE34}" type="datetime1">
              <a:rPr lang="fr-BE" smtClean="0"/>
              <a:t>22-11-18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A0EFFD8-4E9D-411B-ABAC-3E582B564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C4B653-06CF-4EAB-969C-326409DA7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EE8FC-20DD-484B-AFC7-5C4E820775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9352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09EABE-E8AD-44F3-898E-489B5DF36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F3C3B-8188-4FF1-B08C-B71C6701B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4CA60-238C-46C1-87B7-76BD14C00C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F7932-D084-4850-BD16-0A9437716391}" type="datetime1">
              <a:rPr lang="fr-BE" smtClean="0"/>
              <a:t>22-11-18</a:t>
            </a:fld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DC5DA-9726-45AF-91EE-8990EAAC5F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E3379-CB36-45EA-8F49-873A099051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96CB2-A844-4BF0-BAB8-1473F347D4DB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48096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jpg"/><Relationship Id="rId4" Type="http://schemas.openxmlformats.org/officeDocument/2006/relationships/image" Target="../media/image4.w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6C9B4B-ECF0-4B6D-A5E8-00B61C97DF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62731"/>
            <a:ext cx="9144000" cy="937470"/>
          </a:xfrm>
        </p:spPr>
        <p:txBody>
          <a:bodyPr>
            <a:normAutofit/>
          </a:bodyPr>
          <a:lstStyle/>
          <a:p>
            <a:r>
              <a:rPr lang="fr-BE" u="sng" dirty="0">
                <a:solidFill>
                  <a:schemeClr val="accent1"/>
                </a:solidFill>
              </a:rPr>
              <a:t>Robot</a:t>
            </a:r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A25FBAD6-E910-4A92-98EA-5B5ABD935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0558" y="2479922"/>
            <a:ext cx="4117442" cy="2777878"/>
          </a:xfrm>
        </p:spPr>
        <p:txBody>
          <a:bodyPr/>
          <a:lstStyle/>
          <a:p>
            <a:r>
              <a:rPr lang="fr-BE" u="sng" dirty="0"/>
              <a:t>Stratégie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1600" dirty="0"/>
              <a:t>Premier parcours prédéfini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1600" dirty="0"/>
              <a:t>Scan lent des cylindres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1600" dirty="0"/>
              <a:t>Mise en mémoire des cylindres à prendre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1600" dirty="0"/>
              <a:t>Prise des cylindres un à un</a:t>
            </a:r>
          </a:p>
          <a:p>
            <a:endParaRPr lang="fr-B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BE" sz="1600" dirty="0"/>
          </a:p>
        </p:txBody>
      </p:sp>
      <p:pic>
        <p:nvPicPr>
          <p:cNvPr id="7" name="projo 1">
            <a:hlinkClick r:id="" action="ppaction://media"/>
            <a:extLst>
              <a:ext uri="{FF2B5EF4-FFF2-40B4-BE49-F238E27FC236}">
                <a16:creationId xmlns:a16="http://schemas.microsoft.com/office/drawing/2014/main" id="{4E801E78-488E-4DBD-8B35-0A34C6D1CE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2995" y="2479922"/>
            <a:ext cx="4938449" cy="277787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CD43EC4-AE31-45BD-8FBD-2CCC664244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772" y="4680740"/>
            <a:ext cx="4685714" cy="619048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F9881D1-B8A2-4D68-8230-9F3D94DD6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C7F7A-1494-46B7-A148-EABD2CBFF91C}" type="slidenum">
              <a:rPr lang="fr-BE" smtClean="0"/>
              <a:t>1</a:t>
            </a:fld>
            <a:endParaRPr lang="fr-BE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F3D5EA2-2CDA-49AB-9CF2-7B6488B8E3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07" y="662731"/>
            <a:ext cx="3611526" cy="752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00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" name="Objet 27">
            <a:extLst>
              <a:ext uri="{FF2B5EF4-FFF2-40B4-BE49-F238E27FC236}">
                <a16:creationId xmlns:a16="http://schemas.microsoft.com/office/drawing/2014/main" id="{81BC5318-74E6-48BF-9F5C-D05AF3BB426A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-5181471" y="-9346564"/>
          <a:ext cx="29641539" cy="296415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DraftSight Document" r:id="rId3" imgW="9880560" imgH="9880560" progId="DRAFTSIGHT.Document">
                  <p:embed/>
                </p:oleObj>
              </mc:Choice>
              <mc:Fallback>
                <p:oleObj name="DraftSight Document" r:id="rId3" imgW="9880560" imgH="9880560" progId="DRAFTSIGHT.Document">
                  <p:embed/>
                  <p:pic>
                    <p:nvPicPr>
                      <p:cNvPr id="28" name="Objet 27">
                        <a:extLst>
                          <a:ext uri="{FF2B5EF4-FFF2-40B4-BE49-F238E27FC236}">
                            <a16:creationId xmlns:a16="http://schemas.microsoft.com/office/drawing/2014/main" id="{81BC5318-74E6-48BF-9F5C-D05AF3BB42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5181471" y="-9346564"/>
                        <a:ext cx="29641539" cy="296415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re 1">
            <a:extLst>
              <a:ext uri="{FF2B5EF4-FFF2-40B4-BE49-F238E27FC236}">
                <a16:creationId xmlns:a16="http://schemas.microsoft.com/office/drawing/2014/main" id="{BD3C8C60-8510-4C46-98B5-CA5CC06AD4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23914" y="1891377"/>
            <a:ext cx="7749858" cy="146973"/>
          </a:xfrm>
        </p:spPr>
        <p:txBody>
          <a:bodyPr>
            <a:normAutofit fontScale="90000"/>
          </a:bodyPr>
          <a:lstStyle/>
          <a:p>
            <a:r>
              <a:rPr lang="fr-FR" u="sng" dirty="0"/>
              <a:t>Modélisation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CE0F0CC-007A-4C9C-8823-6DFF51ED589A}"/>
              </a:ext>
            </a:extLst>
          </p:cNvPr>
          <p:cNvSpPr txBox="1"/>
          <p:nvPr/>
        </p:nvSpPr>
        <p:spPr>
          <a:xfrm>
            <a:off x="7858124" y="2345055"/>
            <a:ext cx="1781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Arduino 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uno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7264DAB-E840-4D29-AB95-4973CED8F2E7}"/>
              </a:ext>
            </a:extLst>
          </p:cNvPr>
          <p:cNvSpPr txBox="1"/>
          <p:nvPr/>
        </p:nvSpPr>
        <p:spPr>
          <a:xfrm>
            <a:off x="8320086" y="4474277"/>
            <a:ext cx="428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B1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07169B5-9782-40BD-96D5-1BA34581575B}"/>
              </a:ext>
            </a:extLst>
          </p:cNvPr>
          <p:cNvSpPr txBox="1"/>
          <p:nvPr/>
        </p:nvSpPr>
        <p:spPr>
          <a:xfrm>
            <a:off x="7872706" y="565628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Lipo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+ piles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09C86B8-5739-43C3-A727-705BDF8100F2}"/>
              </a:ext>
            </a:extLst>
          </p:cNvPr>
          <p:cNvSpPr txBox="1"/>
          <p:nvPr/>
        </p:nvSpPr>
        <p:spPr>
          <a:xfrm>
            <a:off x="7881620" y="3602993"/>
            <a:ext cx="118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Breadbord</a:t>
            </a: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34CBF9E-5F2C-4218-AF81-E266C37F95CB}"/>
              </a:ext>
            </a:extLst>
          </p:cNvPr>
          <p:cNvSpPr txBox="1"/>
          <p:nvPr/>
        </p:nvSpPr>
        <p:spPr>
          <a:xfrm>
            <a:off x="8306094" y="965150"/>
            <a:ext cx="428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B2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01DDDC0-3CEA-4CAD-BF55-FC61CDDC64D2}"/>
              </a:ext>
            </a:extLst>
          </p:cNvPr>
          <p:cNvSpPr txBox="1"/>
          <p:nvPr/>
        </p:nvSpPr>
        <p:spPr>
          <a:xfrm>
            <a:off x="7291389" y="1970247"/>
            <a:ext cx="600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M1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1F1AFF38-90C3-4C9A-A010-BD42C7D13010}"/>
              </a:ext>
            </a:extLst>
          </p:cNvPr>
          <p:cNvSpPr txBox="1"/>
          <p:nvPr/>
        </p:nvSpPr>
        <p:spPr>
          <a:xfrm>
            <a:off x="9192259" y="202961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M2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E874CFF7-89B9-432D-A8DC-321CCA941085}"/>
              </a:ext>
            </a:extLst>
          </p:cNvPr>
          <p:cNvSpPr txBox="1"/>
          <p:nvPr/>
        </p:nvSpPr>
        <p:spPr>
          <a:xfrm>
            <a:off x="6905624" y="1978184"/>
            <a:ext cx="828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R1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B5B8FD5-608D-4661-8A40-44849F48387A}"/>
              </a:ext>
            </a:extLst>
          </p:cNvPr>
          <p:cNvSpPr txBox="1"/>
          <p:nvPr/>
        </p:nvSpPr>
        <p:spPr>
          <a:xfrm>
            <a:off x="9686925" y="2038350"/>
            <a:ext cx="723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R2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72CBF27B-4036-4F04-8C9C-6BC75045BA96}"/>
              </a:ext>
            </a:extLst>
          </p:cNvPr>
          <p:cNvSpPr txBox="1"/>
          <p:nvPr/>
        </p:nvSpPr>
        <p:spPr>
          <a:xfrm>
            <a:off x="8100695" y="5104866"/>
            <a:ext cx="962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Pince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04CE760-B186-4AB4-B3F8-8CFF2565730A}"/>
              </a:ext>
            </a:extLst>
          </p:cNvPr>
          <p:cNvSpPr txBox="1"/>
          <p:nvPr/>
        </p:nvSpPr>
        <p:spPr>
          <a:xfrm>
            <a:off x="9725659" y="4335777"/>
            <a:ext cx="997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H-bridge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C78C72DE-A20B-41D3-BD48-00035350336C}"/>
              </a:ext>
            </a:extLst>
          </p:cNvPr>
          <p:cNvSpPr txBox="1"/>
          <p:nvPr/>
        </p:nvSpPr>
        <p:spPr>
          <a:xfrm>
            <a:off x="6925944" y="649736"/>
            <a:ext cx="1076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Sharp 1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7EA92433-19E9-405C-BDB3-909454550978}"/>
              </a:ext>
            </a:extLst>
          </p:cNvPr>
          <p:cNvSpPr txBox="1"/>
          <p:nvPr/>
        </p:nvSpPr>
        <p:spPr>
          <a:xfrm>
            <a:off x="9192259" y="660044"/>
            <a:ext cx="131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Sharp 2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8FFDF4A7-7FFC-4D07-B8C0-5E9F9080435A}"/>
              </a:ext>
            </a:extLst>
          </p:cNvPr>
          <p:cNvSpPr txBox="1"/>
          <p:nvPr/>
        </p:nvSpPr>
        <p:spPr>
          <a:xfrm>
            <a:off x="7820171" y="4475270"/>
            <a:ext cx="600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0C3E04DD-30A3-4462-AEC0-67ABE968802A}"/>
              </a:ext>
            </a:extLst>
          </p:cNvPr>
          <p:cNvSpPr txBox="1"/>
          <p:nvPr/>
        </p:nvSpPr>
        <p:spPr>
          <a:xfrm>
            <a:off x="8825238" y="4483904"/>
            <a:ext cx="474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KY    2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69FAC902-B910-4550-A180-3E63DDD67E1C}"/>
              </a:ext>
            </a:extLst>
          </p:cNvPr>
          <p:cNvCxnSpPr>
            <a:stCxn id="23" idx="1"/>
          </p:cNvCxnSpPr>
          <p:nvPr/>
        </p:nvCxnSpPr>
        <p:spPr>
          <a:xfrm flipH="1" flipV="1">
            <a:off x="8520406" y="4104639"/>
            <a:ext cx="1205253" cy="396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6AFF272E-DA1D-48F3-91D0-02C68BA9CE09}"/>
              </a:ext>
            </a:extLst>
          </p:cNvPr>
          <p:cNvSpPr txBox="1"/>
          <p:nvPr/>
        </p:nvSpPr>
        <p:spPr>
          <a:xfrm>
            <a:off x="1100759" y="2529721"/>
            <a:ext cx="52120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Chassis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 diamètre max de 17 cm.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Pince préhensible munie d’un système élévateur afin de passer au dessus des tubes pour faciliter les déplacements.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 châssis à deux étages est prévu pour mieux repartir le poids des différents éléments.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 système est constitué de deux roues motrices et deux roues folles (</a:t>
            </a:r>
            <a:r>
              <a:rPr kumimoji="0" lang="fr-F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ballcaster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CB6CA02-5E8A-4F50-A0B5-FD1811559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EE8FC-20DD-484B-AFC7-5C4E8207750E}" type="slidenum">
              <a:rPr lang="fr-FR" smtClean="0"/>
              <a:t>2</a:t>
            </a:fld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B54C550-5D83-4C25-917D-A3CD42988B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35" y="463782"/>
            <a:ext cx="2713648" cy="56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808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7056-890E-4B88-AF5C-9421A3B8E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0321"/>
            <a:ext cx="9144000" cy="562062"/>
          </a:xfrm>
        </p:spPr>
        <p:txBody>
          <a:bodyPr>
            <a:noAutofit/>
          </a:bodyPr>
          <a:lstStyle/>
          <a:p>
            <a:r>
              <a:rPr lang="fr-BE" sz="4000" b="1" dirty="0"/>
              <a:t>Odométrie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8777F4-8224-4C72-8DF0-1E69BBA104E4}"/>
              </a:ext>
            </a:extLst>
          </p:cNvPr>
          <p:cNvSpPr txBox="1"/>
          <p:nvPr/>
        </p:nvSpPr>
        <p:spPr>
          <a:xfrm flipH="1">
            <a:off x="591001" y="1551963"/>
            <a:ext cx="64902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Récupérer &amp; traduire les infos des encodeurs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è"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2 coefficients de transformation tics en distance &amp; angle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è"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anose="05000000000000000000" pitchFamily="2" charset="2"/>
              </a:rPr>
              <a:t>Méthodes expérimentale, données constructeur à vérifier</a:t>
            </a:r>
            <a:endParaRPr kumimoji="0" lang="fr-BE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801208-6FB8-400A-8ECC-A3221D90EAEB}"/>
              </a:ext>
            </a:extLst>
          </p:cNvPr>
          <p:cNvSpPr txBox="1"/>
          <p:nvPr/>
        </p:nvSpPr>
        <p:spPr>
          <a:xfrm>
            <a:off x="8288323" y="1690462"/>
            <a:ext cx="15519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tic G : dl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tic D : d</a:t>
            </a:r>
            <a:r>
              <a:rPr kumimoji="0" lang="el-G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θ</a:t>
            </a:r>
            <a:endParaRPr kumimoji="0" lang="fr-BE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3EA6C-8880-4D8E-9643-41F808C14E58}"/>
              </a:ext>
            </a:extLst>
          </p:cNvPr>
          <p:cNvSpPr txBox="1"/>
          <p:nvPr/>
        </p:nvSpPr>
        <p:spPr>
          <a:xfrm>
            <a:off x="7583648" y="1828962"/>
            <a:ext cx="6291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l-G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Δ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 :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E1BD8CDB-62C2-421F-B762-19B9C1904D02}"/>
              </a:ext>
            </a:extLst>
          </p:cNvPr>
          <p:cNvSpPr/>
          <p:nvPr/>
        </p:nvSpPr>
        <p:spPr>
          <a:xfrm>
            <a:off x="8120543" y="1791296"/>
            <a:ext cx="180001" cy="48212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DD2DD6-53F6-4196-8F03-CC8DF935D950}"/>
              </a:ext>
            </a:extLst>
          </p:cNvPr>
          <p:cNvSpPr txBox="1"/>
          <p:nvPr/>
        </p:nvSpPr>
        <p:spPr>
          <a:xfrm>
            <a:off x="591001" y="2971171"/>
            <a:ext cx="5519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Convertir              en coordonnées cartésiennes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886B65-1480-4CD3-A7C1-D81F142AD534}"/>
              </a:ext>
            </a:extLst>
          </p:cNvPr>
          <p:cNvSpPr txBox="1"/>
          <p:nvPr/>
        </p:nvSpPr>
        <p:spPr>
          <a:xfrm>
            <a:off x="1988765" y="2817283"/>
            <a:ext cx="5452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dθ</a:t>
            </a:r>
            <a:endParaRPr kumimoji="0" lang="fr-BE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1DD330A6-7BFA-4431-8928-D309BB33840D}"/>
              </a:ext>
            </a:extLst>
          </p:cNvPr>
          <p:cNvSpPr/>
          <p:nvPr/>
        </p:nvSpPr>
        <p:spPr>
          <a:xfrm>
            <a:off x="1812021" y="2910979"/>
            <a:ext cx="209726" cy="521165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EFF7A8-8A76-4F07-AF14-680E8FFB160F}"/>
              </a:ext>
            </a:extLst>
          </p:cNvPr>
          <p:cNvSpPr txBox="1"/>
          <p:nvPr/>
        </p:nvSpPr>
        <p:spPr>
          <a:xfrm>
            <a:off x="8334101" y="2817283"/>
            <a:ext cx="22734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dx = dl cos(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dθ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dy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= dl sin(d</a:t>
            </a:r>
            <a:r>
              <a:rPr kumimoji="0" lang="el-G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θ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D456C163-538D-44ED-B8C0-2D15412FDB41}"/>
              </a:ext>
            </a:extLst>
          </p:cNvPr>
          <p:cNvSpPr/>
          <p:nvPr/>
        </p:nvSpPr>
        <p:spPr>
          <a:xfrm>
            <a:off x="8072323" y="2959758"/>
            <a:ext cx="261778" cy="46924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3A19082-F7FB-4315-B9E7-3F5636FE4D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613" t="40487" r="59179" b="47324"/>
          <a:stretch/>
        </p:blipFill>
        <p:spPr>
          <a:xfrm>
            <a:off x="6907800" y="3649969"/>
            <a:ext cx="3259657" cy="228281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A1BB25E-6460-4C18-8253-D7C15E52D4E3}"/>
              </a:ext>
            </a:extLst>
          </p:cNvPr>
          <p:cNvSpPr txBox="1"/>
          <p:nvPr/>
        </p:nvSpPr>
        <p:spPr>
          <a:xfrm>
            <a:off x="591002" y="3817198"/>
            <a:ext cx="3016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Stockage de l’information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B9147A-3238-44F7-807D-975F0E9EDD90}"/>
              </a:ext>
            </a:extLst>
          </p:cNvPr>
          <p:cNvSpPr txBox="1"/>
          <p:nvPr/>
        </p:nvSpPr>
        <p:spPr>
          <a:xfrm>
            <a:off x="591001" y="4311940"/>
            <a:ext cx="39008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Point d’ancrage : origine (x</a:t>
            </a:r>
            <a:r>
              <a:rPr kumimoji="0" lang="fr-B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y</a:t>
            </a:r>
            <a:r>
              <a:rPr kumimoji="0" lang="fr-B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l-G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θ</a:t>
            </a:r>
            <a:r>
              <a:rPr kumimoji="0" lang="fr-BE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x += dx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y += </a:t>
            </a:r>
            <a:r>
              <a:rPr kumimoji="0" lang="fr-BE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dy</a:t>
            </a:r>
            <a:endParaRPr kumimoji="0" lang="fr-BE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</a:t>
            </a:r>
            <a:r>
              <a:rPr kumimoji="0" lang="el-G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θ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+= d</a:t>
            </a:r>
            <a:r>
              <a:rPr kumimoji="0" lang="el-G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θ</a:t>
            </a: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   (orientation)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6CBAC7-7D88-496D-B8DF-E1E905ACA012}"/>
              </a:ext>
            </a:extLst>
          </p:cNvPr>
          <p:cNvSpPr txBox="1"/>
          <p:nvPr/>
        </p:nvSpPr>
        <p:spPr>
          <a:xfrm>
            <a:off x="2574093" y="4773604"/>
            <a:ext cx="12620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(position)</a:t>
            </a: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0C202BEE-2F6F-4829-9DF1-371441547167}"/>
              </a:ext>
            </a:extLst>
          </p:cNvPr>
          <p:cNvSpPr/>
          <p:nvPr/>
        </p:nvSpPr>
        <p:spPr>
          <a:xfrm>
            <a:off x="1117731" y="4767473"/>
            <a:ext cx="268449" cy="775648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B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F1A7AC-E5F3-42E5-B69A-36689A2FBD43}"/>
              </a:ext>
            </a:extLst>
          </p:cNvPr>
          <p:cNvSpPr txBox="1"/>
          <p:nvPr/>
        </p:nvSpPr>
        <p:spPr>
          <a:xfrm>
            <a:off x="9362113" y="5228190"/>
            <a:ext cx="27683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Axe x : largeur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Axe y : longueur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θ</a:t>
            </a:r>
            <a:r>
              <a:rPr kumimoji="0" lang="fr-B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= 0 si // axe x (vers x &gt; 0)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E5350A-3485-46AF-882C-38FDD5E1D453}"/>
              </a:ext>
            </a:extLst>
          </p:cNvPr>
          <p:cNvSpPr txBox="1"/>
          <p:nvPr/>
        </p:nvSpPr>
        <p:spPr>
          <a:xfrm>
            <a:off x="9487948" y="5762076"/>
            <a:ext cx="352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B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D081185-F2B3-40F0-BF47-202A6067B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3</a:t>
            </a:fld>
            <a:endParaRPr lang="fr-BE"/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600222F7-92C4-4B63-AE59-517514965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1" y="429648"/>
            <a:ext cx="3611526" cy="752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678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5B283-874F-4EDE-A69C-F5219F495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95994" cy="742222"/>
          </a:xfrm>
        </p:spPr>
        <p:txBody>
          <a:bodyPr>
            <a:normAutofit/>
          </a:bodyPr>
          <a:lstStyle/>
          <a:p>
            <a:pPr algn="ctr"/>
            <a:r>
              <a:rPr lang="fr-BE" sz="4000" b="1" dirty="0"/>
              <a:t>Régulation PID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D06FB7-604A-4C2F-9B21-27D74CFA36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67" t="39510" r="26720" b="30398"/>
          <a:stretch/>
        </p:blipFill>
        <p:spPr>
          <a:xfrm>
            <a:off x="0" y="2013357"/>
            <a:ext cx="12191999" cy="390017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EDFEF3C-E4F8-4A31-94A6-9347DDBAE75C}"/>
                  </a:ext>
                </a:extLst>
              </p:cNvPr>
              <p:cNvSpPr txBox="1"/>
              <p:nvPr/>
            </p:nvSpPr>
            <p:spPr>
              <a:xfrm>
                <a:off x="4706223" y="2088859"/>
                <a:ext cx="4145237" cy="5636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fr-BE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r>
                            <a:rPr kumimoji="0" lang="fr-BE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𝒍</m:t>
                          </m:r>
                        </m:e>
                        <m:sub>
                          <m:r>
                            <a:rPr kumimoji="0" lang="fr-BE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𝒓𝒐𝒃𝒐𝒕</m:t>
                          </m:r>
                        </m:sub>
                      </m:sSub>
                      <m:r>
                        <a:rPr kumimoji="0" lang="fr-BE" sz="1800" b="1" i="1" u="none" strike="noStrike" kern="1200" cap="none" spc="0" normalizeH="0" baseline="0" noProof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kumimoji="0" lang="fr-BE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radPr>
                        <m:deg/>
                        <m:e>
                          <m:sSub>
                            <m:sSubPr>
                              <m:ctrlP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(</m:t>
                              </m:r>
                              <m: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𝑹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𝒕</m:t>
                              </m:r>
                            </m:e>
                          </m:d>
                          <m:r>
                            <a:rPr kumimoji="0" lang="fr-BE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</m:t>
                          </m:r>
                          <m:sSub>
                            <m:sSubPr>
                              <m:ctrlP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𝒙</m:t>
                              </m:r>
                            </m:e>
                            <m:sub>
                              <m: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𝑪</m:t>
                              </m:r>
                            </m:sub>
                          </m:sSub>
                          <m:r>
                            <a:rPr kumimoji="0" lang="fr-BE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)²+(</m:t>
                          </m:r>
                          <m:sSub>
                            <m:sSubPr>
                              <m:ctrlP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𝒚</m:t>
                              </m:r>
                            </m:e>
                            <m:sub>
                              <m: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𝑹</m:t>
                              </m:r>
                            </m:sub>
                          </m:sSub>
                          <m:d>
                            <m:dPr>
                              <m:ctrlP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dPr>
                            <m:e>
                              <m: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𝒕</m:t>
                              </m:r>
                            </m:e>
                          </m:d>
                          <m:r>
                            <a:rPr kumimoji="0" lang="fr-BE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−</m:t>
                          </m:r>
                          <m:sSub>
                            <m:sSubPr>
                              <m:ctrlP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𝒚</m:t>
                              </m:r>
                            </m:e>
                            <m:sub>
                              <m:r>
                                <a:rPr kumimoji="0" lang="fr-BE" sz="1800" b="1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𝑹</m:t>
                              </m:r>
                            </m:sub>
                          </m:sSub>
                          <m:r>
                            <a:rPr kumimoji="0" lang="fr-BE" sz="1800" b="1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)²</m:t>
                          </m:r>
                        </m:e>
                      </m:rad>
                    </m:oMath>
                  </m:oMathPara>
                </a14:m>
                <a:endParaRPr kumimoji="0" lang="fr-BE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EDFEF3C-E4F8-4A31-94A6-9347DDBAE7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6223" y="2088859"/>
                <a:ext cx="4145237" cy="56368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6BF3758-E19E-4BD9-B2E8-6E40A0995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96CB2-A844-4BF0-BAB8-1473F347D4DB}" type="slidenum">
              <a:rPr lang="fr-BE" smtClean="0"/>
              <a:t>4</a:t>
            </a:fld>
            <a:endParaRPr lang="fr-BE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3C332B5-84F3-48E2-B174-3CD08B798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07" y="662731"/>
            <a:ext cx="3611526" cy="752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7543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210</Words>
  <Application>Microsoft Office PowerPoint</Application>
  <PresentationFormat>Grand écran</PresentationFormat>
  <Paragraphs>58</Paragraphs>
  <Slides>4</Slides>
  <Notes>0</Notes>
  <HiddenSlides>0</HiddenSlides>
  <MMClips>1</MMClips>
  <ScaleCrop>false</ScaleCrop>
  <HeadingPairs>
    <vt:vector size="8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3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Wingdings</vt:lpstr>
      <vt:lpstr>Thème Office</vt:lpstr>
      <vt:lpstr>1_Thème Office</vt:lpstr>
      <vt:lpstr>Office Theme</vt:lpstr>
      <vt:lpstr>DraftSight Document</vt:lpstr>
      <vt:lpstr>Robot</vt:lpstr>
      <vt:lpstr>Modélisation</vt:lpstr>
      <vt:lpstr>Odométrie</vt:lpstr>
      <vt:lpstr>Régulation PID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</dc:title>
  <dc:creator>VAN DELFT  Julien</dc:creator>
  <cp:lastModifiedBy>VAN DELFT  Julien</cp:lastModifiedBy>
  <cp:revision>5</cp:revision>
  <dcterms:created xsi:type="dcterms:W3CDTF">2018-11-21T16:11:14Z</dcterms:created>
  <dcterms:modified xsi:type="dcterms:W3CDTF">2018-11-22T10:46:07Z</dcterms:modified>
</cp:coreProperties>
</file>

<file path=docProps/thumbnail.jpeg>
</file>